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司南 - 烟雨行舟（原唱：伦桑）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银临,Aki阿杰_-_牵丝戏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银临,河图_-_是风动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